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sldIdLst>
    <p:sldId id="256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02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3CA3-22CE-F09A-0664-EDB7C895D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EA587-45A9-3BAE-FC27-C0FB8E4DD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296FF-1253-F6BC-AD80-81B9F996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0145F-C028-2D0D-9226-FFBB125C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6A45C-852F-81CF-0C22-C3B587A3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07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840-3AFA-2FA3-E382-CD712198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0E0A4-8CCD-88C1-B470-D5BAA7EBE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3C4C6-C7D8-EBD4-8A68-A244F947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C15C8-FE18-AB80-0B5E-2B9173B9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468F5-21AE-F9AE-5397-6DE52D23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556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42A84-660B-934F-B626-6A58869BA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D2354-6E5B-031F-B2A3-96C5194AB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B7AC3-5920-5ED2-FEA9-502E7AC8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1AA85-B19A-A676-364A-E59174DA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C37CA-8962-19E8-BC93-44E85EE3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81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3CA3-22CE-F09A-0664-EDB7C895D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EA587-45A9-3BAE-FC27-C0FB8E4DD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296FF-1253-F6BC-AD80-81B9F996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0145F-C028-2D0D-9226-FFBB125C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6A45C-852F-81CF-0C22-C3B587A3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DA8F05AB-4BB3-0346-7F05-240F1C932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9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290C-6925-F214-8FEC-696600FA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82B7-E593-DF68-6FBC-5D9A1B9E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7BF0C-2CDA-AB63-F1A3-5D9A3A28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2F018-6DE7-675D-2DB6-A4577BAE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1AD25-3FE3-96EF-6F9D-EDA75BF9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28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CF36-F35E-715A-75FE-0537DA63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FBB42-DF83-E4A9-E338-0FBFC787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3BCAB-03DE-F512-5AB7-3ECF8449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35C1A-4352-9B0F-7B7C-1BBBB659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3F3CE-4F8A-1608-E800-726C55CE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3802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7B2F-5C64-6DB7-4BE5-E1C7D985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6D6B-3472-25A1-A4E8-1C0F8413A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BE683-EFA6-41AB-C2F5-9E0ACC7D0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CBB64-72BF-07ED-C109-44140565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F8C6C-68CE-3CFA-D1A0-6AEC9A17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AD0D4-86BC-49AE-7C59-93DF7FE1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612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FC31-A3BA-907B-DD49-0B12CA1C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59282-1EC0-E915-D6B3-2269DE25D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46753-EB22-7D4F-25B6-47B0BE572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1A4F0-5E3F-063F-62D1-5D10285DB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88644-24EB-A1BA-218E-3CF8F2FDA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5E46D-CF1A-59B8-1932-5F8AC94A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8D5BE-BAB8-AB31-E960-0B2C5663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73FF5-84C5-3D3A-AA1F-672D33C2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5450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5631-ACB3-AE14-D3D4-28D998AC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898CE-24D6-A1C7-9BBA-4A280292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51330-3CA7-98CB-EA9E-D6ED7A90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0837A-46B2-2A98-BCB6-DAE597F7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1893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19C41-C083-3CA0-ED58-43296F87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106FA-7D52-86C5-7226-086A29D9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EB0E1-D477-F38B-0778-2613BAD4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14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0F66-677E-8BE6-DB18-0C2328FB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4B9B-9AF5-B31D-BCF5-4F95C4510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7A8E0-A9B4-5D01-33AE-3358F493C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E2949-A4A8-5C22-FA1E-551F1707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52DE6-3F22-97EA-FD1E-A233D932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8A330-CDD4-5971-E15F-CEFE972A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326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290C-6925-F214-8FEC-696600FA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82B7-E593-DF68-6FBC-5D9A1B9E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7BF0C-2CDA-AB63-F1A3-5D9A3A28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2F018-6DE7-675D-2DB6-A4577BAE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1AD25-3FE3-96EF-6F9D-EDA75BF9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993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1700-ED9F-CD7B-A19C-B12CC819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027D1-D23F-7E9D-A22B-646D80803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4EFC6-A08D-C34C-1DCE-8BBC463E1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6A13C-3466-A6DB-604E-6127AD3C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2C170-D101-1B07-98A9-ACE2ADB7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18A75-DE01-DA18-B83B-ACFE6A42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0238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840-3AFA-2FA3-E382-CD712198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0E0A4-8CCD-88C1-B470-D5BAA7EBE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3C4C6-C7D8-EBD4-8A68-A244F947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C15C8-FE18-AB80-0B5E-2B9173B9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468F5-21AE-F9AE-5397-6DE52D23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0938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42A84-660B-934F-B626-6A58869BA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D2354-6E5B-031F-B2A3-96C5194AB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B7AC3-5920-5ED2-FEA9-502E7AC8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1AA85-B19A-A676-364A-E59174DA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C37CA-8962-19E8-BC93-44E85EE3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7275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3CA3-22CE-F09A-0664-EDB7C895D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EA587-45A9-3BAE-FC27-C0FB8E4DD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296FF-1253-F6BC-AD80-81B9F996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0145F-C028-2D0D-9226-FFBB125C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6A45C-852F-81CF-0C22-C3B587A3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DA8F05AB-4BB3-0346-7F05-240F1C932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77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290C-6925-F214-8FEC-696600FA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82B7-E593-DF68-6FBC-5D9A1B9E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7BF0C-2CDA-AB63-F1A3-5D9A3A28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2F018-6DE7-675D-2DB6-A4577BAE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1AD25-3FE3-96EF-6F9D-EDA75BF9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0407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CF36-F35E-715A-75FE-0537DA63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FBB42-DF83-E4A9-E338-0FBFC787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3BCAB-03DE-F512-5AB7-3ECF8449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35C1A-4352-9B0F-7B7C-1BBBB659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3F3CE-4F8A-1608-E800-726C55CE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7811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7B2F-5C64-6DB7-4BE5-E1C7D985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6D6B-3472-25A1-A4E8-1C0F8413A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BE683-EFA6-41AB-C2F5-9E0ACC7D0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CBB64-72BF-07ED-C109-44140565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F8C6C-68CE-3CFA-D1A0-6AEC9A17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AD0D4-86BC-49AE-7C59-93DF7FE1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5893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FC31-A3BA-907B-DD49-0B12CA1C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59282-1EC0-E915-D6B3-2269DE25D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46753-EB22-7D4F-25B6-47B0BE572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1A4F0-5E3F-063F-62D1-5D10285DB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88644-24EB-A1BA-218E-3CF8F2FDA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5E46D-CF1A-59B8-1932-5F8AC94A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8D5BE-BAB8-AB31-E960-0B2C5663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73FF5-84C5-3D3A-AA1F-672D33C2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8977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5631-ACB3-AE14-D3D4-28D998AC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898CE-24D6-A1C7-9BBA-4A280292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51330-3CA7-98CB-EA9E-D6ED7A90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0837A-46B2-2A98-BCB6-DAE597F7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477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19C41-C083-3CA0-ED58-43296F87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106FA-7D52-86C5-7226-086A29D9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EB0E1-D477-F38B-0778-2613BAD4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80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CF36-F35E-715A-75FE-0537DA63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FBB42-DF83-E4A9-E338-0FBFC787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3BCAB-03DE-F512-5AB7-3ECF8449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35C1A-4352-9B0F-7B7C-1BBBB659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3F3CE-4F8A-1608-E800-726C55CE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982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0F66-677E-8BE6-DB18-0C2328FB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4B9B-9AF5-B31D-BCF5-4F95C4510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7A8E0-A9B4-5D01-33AE-3358F493C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E2949-A4A8-5C22-FA1E-551F1707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52DE6-3F22-97EA-FD1E-A233D932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8A330-CDD4-5971-E15F-CEFE972A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3803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1700-ED9F-CD7B-A19C-B12CC819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027D1-D23F-7E9D-A22B-646D80803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4EFC6-A08D-C34C-1DCE-8BBC463E1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6A13C-3466-A6DB-604E-6127AD3C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2C170-D101-1B07-98A9-ACE2ADB7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18A75-DE01-DA18-B83B-ACFE6A42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389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840-3AFA-2FA3-E382-CD712198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0E0A4-8CCD-88C1-B470-D5BAA7EBE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3C4C6-C7D8-EBD4-8A68-A244F947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C15C8-FE18-AB80-0B5E-2B9173B9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468F5-21AE-F9AE-5397-6DE52D23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4463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42A84-660B-934F-B626-6A58869BA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D2354-6E5B-031F-B2A3-96C5194AB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B7AC3-5920-5ED2-FEA9-502E7AC8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1AA85-B19A-A676-364A-E59174DA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C37CA-8962-19E8-BC93-44E85EE3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3030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3CA3-22CE-F09A-0664-EDB7C895D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EA587-45A9-3BAE-FC27-C0FB8E4DD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296FF-1253-F6BC-AD80-81B9F996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0145F-C028-2D0D-9226-FFBB125C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6A45C-852F-81CF-0C22-C3B587A3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DA8F05AB-4BB3-0346-7F05-240F1C932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88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290C-6925-F214-8FEC-696600FA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82B7-E593-DF68-6FBC-5D9A1B9E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7BF0C-2CDA-AB63-F1A3-5D9A3A28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2F018-6DE7-675D-2DB6-A4577BAE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1AD25-3FE3-96EF-6F9D-EDA75BF9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3479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CF36-F35E-715A-75FE-0537DA63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FBB42-DF83-E4A9-E338-0FBFC787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3BCAB-03DE-F512-5AB7-3ECF8449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35C1A-4352-9B0F-7B7C-1BBBB659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3F3CE-4F8A-1608-E800-726C55CE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3702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7B2F-5C64-6DB7-4BE5-E1C7D985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6D6B-3472-25A1-A4E8-1C0F8413A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BE683-EFA6-41AB-C2F5-9E0ACC7D0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CBB64-72BF-07ED-C109-44140565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F8C6C-68CE-3CFA-D1A0-6AEC9A17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AD0D4-86BC-49AE-7C59-93DF7FE1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161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FC31-A3BA-907B-DD49-0B12CA1C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59282-1EC0-E915-D6B3-2269DE25D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46753-EB22-7D4F-25B6-47B0BE572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1A4F0-5E3F-063F-62D1-5D10285DB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88644-24EB-A1BA-218E-3CF8F2FDA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5E46D-CF1A-59B8-1932-5F8AC94A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8D5BE-BAB8-AB31-E960-0B2C5663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73FF5-84C5-3D3A-AA1F-672D33C2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6572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5631-ACB3-AE14-D3D4-28D998AC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898CE-24D6-A1C7-9BBA-4A280292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51330-3CA7-98CB-EA9E-D6ED7A90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0837A-46B2-2A98-BCB6-DAE597F7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892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7B2F-5C64-6DB7-4BE5-E1C7D985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6D6B-3472-25A1-A4E8-1C0F8413A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BE683-EFA6-41AB-C2F5-9E0ACC7D0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CBB64-72BF-07ED-C109-44140565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F8C6C-68CE-3CFA-D1A0-6AEC9A17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AD0D4-86BC-49AE-7C59-93DF7FE1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3073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19C41-C083-3CA0-ED58-43296F87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106FA-7D52-86C5-7226-086A29D9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EB0E1-D477-F38B-0778-2613BAD4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367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0F66-677E-8BE6-DB18-0C2328FB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4B9B-9AF5-B31D-BCF5-4F95C4510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7A8E0-A9B4-5D01-33AE-3358F493C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E2949-A4A8-5C22-FA1E-551F1707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52DE6-3F22-97EA-FD1E-A233D932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8A330-CDD4-5971-E15F-CEFE972A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2026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1700-ED9F-CD7B-A19C-B12CC819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027D1-D23F-7E9D-A22B-646D80803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4EFC6-A08D-C34C-1DCE-8BBC463E1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6A13C-3466-A6DB-604E-6127AD3C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2C170-D101-1B07-98A9-ACE2ADB7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18A75-DE01-DA18-B83B-ACFE6A42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9860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9840-3AFA-2FA3-E382-CD712198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0E0A4-8CCD-88C1-B470-D5BAA7EBE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3C4C6-C7D8-EBD4-8A68-A244F947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C15C8-FE18-AB80-0B5E-2B9173B9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468F5-21AE-F9AE-5397-6DE52D23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454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42A84-660B-934F-B626-6A58869BA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D2354-6E5B-031F-B2A3-96C5194AB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B7AC3-5920-5ED2-FEA9-502E7AC8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1AA85-B19A-A676-364A-E59174DA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C37CA-8962-19E8-BC93-44E85EE3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642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FC31-A3BA-907B-DD49-0B12CA1C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59282-1EC0-E915-D6B3-2269DE25D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46753-EB22-7D4F-25B6-47B0BE572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1A4F0-5E3F-063F-62D1-5D10285DB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88644-24EB-A1BA-218E-3CF8F2FDA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5E46D-CF1A-59B8-1932-5F8AC94A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8D5BE-BAB8-AB31-E960-0B2C5663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73FF5-84C5-3D3A-AA1F-672D33C2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017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5631-ACB3-AE14-D3D4-28D998AC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898CE-24D6-A1C7-9BBA-4A280292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51330-3CA7-98CB-EA9E-D6ED7A90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0837A-46B2-2A98-BCB6-DAE597F7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7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19C41-C083-3CA0-ED58-43296F87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106FA-7D52-86C5-7226-086A29D9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EB0E1-D477-F38B-0778-2613BAD4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736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0F66-677E-8BE6-DB18-0C2328FB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4B9B-9AF5-B31D-BCF5-4F95C4510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7A8E0-A9B4-5D01-33AE-3358F493C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E2949-A4A8-5C22-FA1E-551F1707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52DE6-3F22-97EA-FD1E-A233D932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8A330-CDD4-5971-E15F-CEFE972A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78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1700-ED9F-CD7B-A19C-B12CC819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027D1-D23F-7E9D-A22B-646D80803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4EFC6-A08D-C34C-1DCE-8BBC463E1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6A13C-3466-A6DB-604E-6127AD3C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2C170-D101-1B07-98A9-ACE2ADB7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18A75-DE01-DA18-B83B-ACFE6A42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885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CDB1D-1B8D-60A5-D51F-766DC45B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E44CE-DD10-94C6-C267-772A6B98C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4ED7-AD60-C5A7-9C84-843C60B95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62127-B48F-513A-4FEA-2754AF8EA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A5A96-825B-94FC-E67C-C60713C7F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2D51D2F6-D864-5227-C583-735AA2A083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CDB1D-1B8D-60A5-D51F-766DC45B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E44CE-DD10-94C6-C267-772A6B98C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4ED7-AD60-C5A7-9C84-843C60B95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62127-B48F-513A-4FEA-2754AF8EA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A5A96-825B-94FC-E67C-C60713C7F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909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CDB1D-1B8D-60A5-D51F-766DC45B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E44CE-DD10-94C6-C267-772A6B98C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4ED7-AD60-C5A7-9C84-843C60B95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62127-B48F-513A-4FEA-2754AF8EA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A5A96-825B-94FC-E67C-C60713C7F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92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24E6F0-F586-3078-C8B9-1E84C23462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1283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CDB1D-1B8D-60A5-D51F-766DC45B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E44CE-DD10-94C6-C267-772A6B98C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4ED7-AD60-C5A7-9C84-843C60B95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0069F1-25DC-4A1C-835C-2AE1928D0B41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62127-B48F-513A-4FEA-2754AF8EA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A5A96-825B-94FC-E67C-C60713C7F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6E55E-F5D4-4D9E-A42C-D4E073D2AC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171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F207F-5B08-3C03-AAB0-F618F65DD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6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6027-A0CD-ECD0-FC0E-EC0B60182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914400"/>
            <a:ext cx="11059886" cy="7762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B2FCB-3D1F-3161-02A7-7E3A50304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825625"/>
            <a:ext cx="11059886" cy="4117975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682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25648B-52F4-9CAB-46A6-472E03732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2358A-104B-7A49-407F-AD45181A0E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61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3_Office Theme</vt:lpstr>
      <vt:lpstr>2_Office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GHA CONFERENCES</dc:creator>
  <cp:lastModifiedBy>GHA CONFERENCES</cp:lastModifiedBy>
  <cp:revision>4</cp:revision>
  <dcterms:created xsi:type="dcterms:W3CDTF">2025-06-26T08:00:22Z</dcterms:created>
  <dcterms:modified xsi:type="dcterms:W3CDTF">2025-07-24T11:49:22Z</dcterms:modified>
</cp:coreProperties>
</file>